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69" r:id="rId3"/>
    <p:sldId id="270" r:id="rId4"/>
    <p:sldId id="257" r:id="rId5"/>
    <p:sldId id="258" r:id="rId6"/>
    <p:sldId id="260" r:id="rId7"/>
    <p:sldId id="262" r:id="rId8"/>
    <p:sldId id="263" r:id="rId9"/>
    <p:sldId id="264" r:id="rId10"/>
    <p:sldId id="265" r:id="rId11"/>
    <p:sldId id="267" r:id="rId12"/>
    <p:sldId id="266" r:id="rId13"/>
    <p:sldId id="268" r:id="rId14"/>
    <p:sldId id="259" r:id="rId15"/>
    <p:sldId id="26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E92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17" name="Footer Placeholder 16"/>
          <p:cNvSpPr>
            <a:spLocks noGrp="1"/>
          </p:cNvSpPr>
          <p:nvPr>
            <p:ph type="ftr" sz="quarter" idx="11"/>
          </p:nvPr>
        </p:nvSpPr>
        <p:spPr/>
        <p:txBody>
          <a:bodyPr/>
          <a:lstStyle/>
          <a:p>
            <a:endParaRPr lang="en-CA"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810BCB3-53FF-4928-AB8D-C0C1B28E6E69}" type="slidenum">
              <a:rPr lang="en-CA" smtClean="0"/>
              <a:pPr/>
              <a:t>‹#›</a:t>
            </a:fld>
            <a:endParaRPr lang="en-CA"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10BCB3-53FF-4928-AB8D-C0C1B28E6E69}"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10BCB3-53FF-4928-AB8D-C0C1B28E6E69}"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10BCB3-53FF-4928-AB8D-C0C1B28E6E69}" type="slidenum">
              <a:rPr lang="en-CA" smtClean="0"/>
              <a:pPr/>
              <a:t>‹#›</a:t>
            </a:fld>
            <a:endParaRPr lang="en-CA"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5" name="Footer Placeholder 4"/>
          <p:cNvSpPr>
            <a:spLocks noGrp="1"/>
          </p:cNvSpPr>
          <p:nvPr>
            <p:ph type="ftr" sz="quarter" idx="11"/>
          </p:nvPr>
        </p:nvSpPr>
        <p:spPr>
          <a:xfrm>
            <a:off x="800100" y="6172200"/>
            <a:ext cx="4000500" cy="457200"/>
          </a:xfrm>
        </p:spPr>
        <p:txBody>
          <a:bodyPr/>
          <a:lstStyle/>
          <a:p>
            <a:endParaRPr lang="en-CA"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3810BCB3-53FF-4928-AB8D-C0C1B28E6E69}" type="slidenum">
              <a:rPr lang="en-CA" smtClean="0"/>
              <a:pPr/>
              <a:t>‹#›</a:t>
            </a:fld>
            <a:endParaRPr lang="en-CA"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810BCB3-53FF-4928-AB8D-C0C1B28E6E69}" type="slidenum">
              <a:rPr lang="en-CA" smtClean="0"/>
              <a:pPr/>
              <a:t>‹#›</a:t>
            </a:fld>
            <a:endParaRPr lang="en-CA"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3810BCB3-53FF-4928-AB8D-C0C1B28E6E69}" type="slidenum">
              <a:rPr lang="en-CA" smtClean="0"/>
              <a:pPr/>
              <a:t>‹#›</a:t>
            </a:fld>
            <a:endParaRPr lang="en-CA"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3810BCB3-53FF-4928-AB8D-C0C1B28E6E69}"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3810BCB3-53FF-4928-AB8D-C0C1B28E6E69}"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810BCB3-53FF-4928-AB8D-C0C1B28E6E69}" type="slidenum">
              <a:rPr lang="en-CA" smtClean="0"/>
              <a:pPr/>
              <a:t>‹#›</a:t>
            </a:fld>
            <a:endParaRPr lang="en-CA"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21A1DD-D2A9-404A-ADE2-9276D3347375}" type="datetimeFigureOut">
              <a:rPr lang="en-US" smtClean="0"/>
              <a:pPr/>
              <a:t>6/3/2010</a:t>
            </a:fld>
            <a:endParaRPr lang="en-CA" dirty="0"/>
          </a:p>
        </p:txBody>
      </p:sp>
      <p:sp>
        <p:nvSpPr>
          <p:cNvPr id="6" name="Footer Placeholder 5"/>
          <p:cNvSpPr>
            <a:spLocks noGrp="1"/>
          </p:cNvSpPr>
          <p:nvPr>
            <p:ph type="ftr" sz="quarter" idx="11"/>
          </p:nvPr>
        </p:nvSpPr>
        <p:spPr>
          <a:xfrm>
            <a:off x="914400" y="6172200"/>
            <a:ext cx="3886200" cy="457200"/>
          </a:xfrm>
        </p:spPr>
        <p:txBody>
          <a:bodyPr/>
          <a:lstStyle/>
          <a:p>
            <a:endParaRPr lang="en-CA" dirty="0"/>
          </a:p>
        </p:txBody>
      </p:sp>
      <p:sp>
        <p:nvSpPr>
          <p:cNvPr id="7" name="Slide Number Placeholder 6"/>
          <p:cNvSpPr>
            <a:spLocks noGrp="1"/>
          </p:cNvSpPr>
          <p:nvPr>
            <p:ph type="sldNum" sz="quarter" idx="12"/>
          </p:nvPr>
        </p:nvSpPr>
        <p:spPr>
          <a:xfrm>
            <a:off x="146304" y="6208776"/>
            <a:ext cx="457200" cy="457200"/>
          </a:xfrm>
        </p:spPr>
        <p:txBody>
          <a:bodyPr/>
          <a:lstStyle/>
          <a:p>
            <a:fld id="{3810BCB3-53FF-4928-AB8D-C0C1B28E6E69}" type="slidenum">
              <a:rPr lang="en-CA" smtClean="0"/>
              <a:pPr/>
              <a:t>‹#›</a:t>
            </a:fld>
            <a:endParaRPr lang="en-CA"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421A1DD-D2A9-404A-ADE2-9276D3347375}" type="datetimeFigureOut">
              <a:rPr lang="en-US" smtClean="0"/>
              <a:pPr/>
              <a:t>6/3/2010</a:t>
            </a:fld>
            <a:endParaRPr lang="en-CA"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CA"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810BCB3-53FF-4928-AB8D-C0C1B28E6E69}"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a/imgres?imgurl=http://bp0.blogger.com/_KTM0xOwrLT0/RqoRlMQ0HtI/AAAAAAAAFW4/h4MVBFqQ5nk/s320/looking+at+the+moon.jpg&amp;imgrefurl=http://readingcatalogue.blogspot.com/2007_07_01_archive.html&amp;usg=__V8LT9WOsIKOnT1IsF2tz49nq3So=&amp;h=240&amp;w=144&amp;sz=13&amp;hl=en&amp;start=2&amp;itbs=1&amp;tbnid=hk57D91q-8Da6M:&amp;tbnh=110&amp;tbnw=66&amp;prev=/images?q=looking+at+the+moon+by+kit+pearson&amp;hl=en&amp;tbs=isch: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a/imgres?imgurl=http://www.kitpearson.com/slookingatmoon.jpg&amp;imgrefurl=http://www.kitpearson.com/books.html&amp;usg=__nPj3XPTveH85bjLFOjHndgq8XFY=&amp;h=216&amp;w=132&amp;sz=32&amp;hl=en&amp;start=12&amp;um=1&amp;itbs=1&amp;tbnid=Qw1WlV97x4CMYM:&amp;tbnh=107&amp;tbnw=65&amp;prev=/images?q=looking+at+the+moon+by+kit+pearson&amp;um=1&amp;hl=en&amp;tbs=isch: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kitpearson.com/kitwithdogs.jpg" TargetMode="External"/><Relationship Id="rId3" Type="http://schemas.openxmlformats.org/officeDocument/2006/relationships/hyperlink" Target="http://www.kitpearson.com/slookingatmoon.jpg" TargetMode="External"/><Relationship Id="rId7" Type="http://schemas.openxmlformats.org/officeDocument/2006/relationships/hyperlink" Target="http://www.kitpearson.com/bio.html" TargetMode="External"/><Relationship Id="rId2" Type="http://schemas.openxmlformats.org/officeDocument/2006/relationships/hyperlink" Target="http://1.bp.blogspot.com/_KTM0xOwrLT0/RqoRlMQ0HtI/AAAAAAAAFW4/h4MVBFqQ5nk/s320/looking+at+the+moon.jpg" TargetMode="External"/><Relationship Id="rId1" Type="http://schemas.openxmlformats.org/officeDocument/2006/relationships/slideLayout" Target="../slideLayouts/slideLayout2.xml"/><Relationship Id="rId6" Type="http://schemas.openxmlformats.org/officeDocument/2006/relationships/hyperlink" Target="http://www.oshlib.ca/modules/oplphpccbw/index.php/images/175/j3-sky.jpg" TargetMode="External"/><Relationship Id="rId5" Type="http://schemas.openxmlformats.org/officeDocument/2006/relationships/hyperlink" Target="http://img1.fantasticfiction.co.uk/images/n61/n309854.jpg" TargetMode="External"/><Relationship Id="rId4" Type="http://schemas.openxmlformats.org/officeDocument/2006/relationships/hyperlink" Target="http://1.bp.blogspot.com/_dUXbPJlyHLo/S6Qa8zQbT-I/AAAAAAAAAMA/bG9bGTJt_XI/s320/Guests+of+War.jp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images.google.ca/imgres?imgurl=http://bp0.blogger.com/_KTM0xOwrLT0/RqoRlMQ0HtI/AAAAAAAAFW4/h4MVBFqQ5nk/s320/looking+at+the+moon.jpg&amp;imgrefurl=http://readingcatalogue.blogspot.com/2007_07_01_archive.html&amp;usg=__V8LT9WOsIKOnT1IsF2tz49nq3So=&amp;h=240&amp;w=144&amp;sz=13&amp;hl=en&amp;start=2&amp;itbs=1&amp;tbnid=hk57D91q-8Da6M:&amp;tbnh=110&amp;tbnw=66&amp;prev=/images?q=looking+at+the+moon+by+kit+pearson&amp;hl=en&amp;tbs=isch:1" TargetMode="External"/><Relationship Id="rId7"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www.google.ca/imgres?imgurl=http://img1.fantasticfiction.co.uk/images/n61/n309857.jpg&amp;imgrefurl=http://www.fantasticfiction.co.uk/p/kit-pearson/sky-is-falling.htm&amp;usg=__oYh6Zvx9H9XkLMvJqBBBygSpEtU=&amp;h=500&amp;w=286&amp;sz=29&amp;hl=en&amp;start=1&amp;um=1&amp;itbs=1&amp;tbnid=Wt_LIBkFjucHHM:&amp;tbnh=130&amp;tbnw=74&amp;prev=/images?q=the+sky+is+falling+by+kit+pearson&amp;um=1&amp;hl=en&amp;tbs=isch:1" TargetMode="Externa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14546" y="2000240"/>
            <a:ext cx="6400800" cy="1600200"/>
          </a:xfrm>
        </p:spPr>
        <p:txBody>
          <a:bodyPr>
            <a:normAutofit/>
          </a:bodyPr>
          <a:lstStyle/>
          <a:p>
            <a:r>
              <a:rPr lang="en-CA" sz="5000" b="1" dirty="0" smtClean="0">
                <a:solidFill>
                  <a:schemeClr val="tx1"/>
                </a:solidFill>
              </a:rPr>
              <a:t>By Kit Pearson </a:t>
            </a:r>
            <a:endParaRPr lang="en-CA" sz="5000" b="1" dirty="0">
              <a:solidFill>
                <a:schemeClr val="tx1"/>
              </a:solidFill>
            </a:endParaRPr>
          </a:p>
        </p:txBody>
      </p:sp>
      <p:sp>
        <p:nvSpPr>
          <p:cNvPr id="2" name="Title 1"/>
          <p:cNvSpPr>
            <a:spLocks noGrp="1"/>
          </p:cNvSpPr>
          <p:nvPr>
            <p:ph type="ctrTitle"/>
          </p:nvPr>
        </p:nvSpPr>
        <p:spPr>
          <a:xfrm>
            <a:off x="-785850" y="1142984"/>
            <a:ext cx="8229600" cy="1470025"/>
          </a:xfrm>
        </p:spPr>
        <p:txBody>
          <a:bodyPr/>
          <a:lstStyle/>
          <a:p>
            <a:r>
              <a:rPr lang="en-CA" dirty="0" smtClean="0"/>
              <a:t>Looking at the Moon </a:t>
            </a:r>
            <a:endParaRPr lang="en-CA" dirty="0"/>
          </a:p>
        </p:txBody>
      </p:sp>
      <p:pic>
        <p:nvPicPr>
          <p:cNvPr id="100354" name="Picture 2" descr="http://t3.gstatic.com/images?q=tbn:hk57D91q-8Da6M:http://bp0.blogger.com/_KTM0xOwrLT0/RqoRlMQ0HtI/AAAAAAAAFW4/h4MVBFqQ5nk/s320/looking%2Bat%2Bthe%2Bmoon.jpg">
            <a:hlinkClick r:id="rId2"/>
          </p:cNvPr>
          <p:cNvPicPr>
            <a:picLocks noChangeAspect="1" noChangeArrowheads="1"/>
          </p:cNvPicPr>
          <p:nvPr/>
        </p:nvPicPr>
        <p:blipFill>
          <a:blip r:embed="rId3" cstate="print"/>
          <a:srcRect/>
          <a:stretch>
            <a:fillRect/>
          </a:stretch>
        </p:blipFill>
        <p:spPr bwMode="auto">
          <a:xfrm>
            <a:off x="357158" y="3071810"/>
            <a:ext cx="2071702" cy="3452840"/>
          </a:xfrm>
          <a:prstGeom prst="rect">
            <a:avLst/>
          </a:prstGeom>
          <a:noFill/>
        </p:spPr>
      </p:pic>
      <p:pic>
        <p:nvPicPr>
          <p:cNvPr id="100360" name="Picture 8" descr="http://t2.gstatic.com/images?q=tbn:Qw1WlV97x4CMYM:http://www.kitpearson.com/slookingatmoon.jpg">
            <a:hlinkClick r:id="rId4"/>
          </p:cNvPr>
          <p:cNvPicPr>
            <a:picLocks noChangeAspect="1" noChangeArrowheads="1"/>
          </p:cNvPicPr>
          <p:nvPr/>
        </p:nvPicPr>
        <p:blipFill>
          <a:blip r:embed="rId5" cstate="print"/>
          <a:srcRect/>
          <a:stretch>
            <a:fillRect/>
          </a:stretch>
        </p:blipFill>
        <p:spPr bwMode="auto">
          <a:xfrm>
            <a:off x="6643702" y="3071810"/>
            <a:ext cx="2186674" cy="3429024"/>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Aunt Mary </a:t>
            </a:r>
            <a:endParaRPr lang="en-CA" dirty="0"/>
          </a:p>
        </p:txBody>
      </p:sp>
      <p:sp>
        <p:nvSpPr>
          <p:cNvPr id="3" name="Content Placeholder 2"/>
          <p:cNvSpPr>
            <a:spLocks noGrp="1"/>
          </p:cNvSpPr>
          <p:nvPr>
            <p:ph sz="quarter" idx="1"/>
          </p:nvPr>
        </p:nvSpPr>
        <p:spPr/>
        <p:txBody>
          <a:bodyPr/>
          <a:lstStyle/>
          <a:p>
            <a:r>
              <a:rPr lang="en-CA" b="1" dirty="0" smtClean="0"/>
              <a:t>Aunt Mary is calm and placid. She is cool and collected, but lately she’s been a little sidetracked. Aunt Mary even confines a secret with Norah! She’s nice but lately she has been going to the city claiming to get a dress fit but there’s clues that suggest she’s doing something else. What could simple Aunt Mary be doing? </a:t>
            </a:r>
            <a:endParaRPr lang="en-CA" b="1" dirty="0"/>
          </a:p>
        </p:txBody>
      </p:sp>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Uncle reg </a:t>
            </a:r>
            <a:endParaRPr lang="en-CA" dirty="0"/>
          </a:p>
        </p:txBody>
      </p:sp>
      <p:sp>
        <p:nvSpPr>
          <p:cNvPr id="3" name="Content Placeholder 2"/>
          <p:cNvSpPr>
            <a:spLocks noGrp="1"/>
          </p:cNvSpPr>
          <p:nvPr>
            <p:ph sz="quarter" idx="1"/>
          </p:nvPr>
        </p:nvSpPr>
        <p:spPr/>
        <p:txBody>
          <a:bodyPr/>
          <a:lstStyle/>
          <a:p>
            <a:r>
              <a:rPr lang="en-CA" b="1" dirty="0" smtClean="0"/>
              <a:t>Uncle Reg almost joined the war, but got turned down because of his eye-sight. He was really disappointed about this, and is proud that Andrew is joining up even after Hugh died when he went to war. Uncle Reg also teaches Norah how to use a boat. </a:t>
            </a:r>
            <a:endParaRPr lang="en-CA" b="1" dirty="0"/>
          </a:p>
        </p:txBody>
      </p:sp>
    </p:spTree>
  </p:cSld>
  <p:clrMapOvr>
    <a:masterClrMapping/>
  </p:clrMapOvr>
  <p:transition spd="slow">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Summary </a:t>
            </a:r>
            <a:endParaRPr lang="en-CA" dirty="0"/>
          </a:p>
        </p:txBody>
      </p:sp>
      <p:sp>
        <p:nvSpPr>
          <p:cNvPr id="3" name="Content Placeholder 2"/>
          <p:cNvSpPr>
            <a:spLocks noGrp="1"/>
          </p:cNvSpPr>
          <p:nvPr>
            <p:ph sz="quarter" idx="1"/>
          </p:nvPr>
        </p:nvSpPr>
        <p:spPr/>
        <p:txBody>
          <a:bodyPr/>
          <a:lstStyle/>
          <a:p>
            <a:r>
              <a:rPr lang="en-CA" b="1" dirty="0" smtClean="0"/>
              <a:t>Norah and her brother Gavin are war guest’s from London living in Canada for the past three years. They live with a wealthy family  but Norah just wants to go back to London. Norah has gone to Gairloch a island every summer and this is no exception. All of the relatives go there every summer and meet. But the bad part is all the girls want to talk about is love – something she doesn’t care for. That is until Andrew comes to Gairloch. He’s a cute, funny, intelligent cousin and she falls in love. The only problem – he doesn’t like her back. </a:t>
            </a:r>
            <a:endParaRPr lang="en-CA" b="1" dirty="0"/>
          </a:p>
        </p:txBody>
      </p:sp>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Excerpt from the book </a:t>
            </a:r>
            <a:endParaRPr lang="en-CA" dirty="0"/>
          </a:p>
        </p:txBody>
      </p:sp>
      <p:sp>
        <p:nvSpPr>
          <p:cNvPr id="3" name="Content Placeholder 2"/>
          <p:cNvSpPr>
            <a:spLocks noGrp="1"/>
          </p:cNvSpPr>
          <p:nvPr>
            <p:ph sz="quarter" idx="1"/>
          </p:nvPr>
        </p:nvSpPr>
        <p:spPr/>
        <p:txBody>
          <a:bodyPr/>
          <a:lstStyle/>
          <a:p>
            <a:r>
              <a:rPr lang="en-CA" b="1" u="sng" dirty="0" smtClean="0"/>
              <a:t>Looking at the Moon </a:t>
            </a:r>
            <a:r>
              <a:rPr lang="en-CA" b="1" dirty="0" smtClean="0"/>
              <a:t>page 63: </a:t>
            </a:r>
          </a:p>
          <a:p>
            <a:r>
              <a:rPr lang="en-CA" b="1" dirty="0" smtClean="0"/>
              <a:t> Frank Sinatra’s smooth voice filled the space. The sound </a:t>
            </a:r>
            <a:r>
              <a:rPr lang="en-CA" b="1" i="1" dirty="0" smtClean="0"/>
              <a:t>was </a:t>
            </a:r>
            <a:r>
              <a:rPr lang="en-CA" b="1" dirty="0" smtClean="0"/>
              <a:t>tinny and the needle scratched, but having music made the boathouse even cosier. Each of the girls curled up on her bed and hummed along. </a:t>
            </a:r>
          </a:p>
          <a:p>
            <a:pPr>
              <a:buNone/>
            </a:pPr>
            <a:r>
              <a:rPr lang="en-CA" b="1" dirty="0" smtClean="0"/>
              <a:t>   “You’ll never know just how much I care...” </a:t>
            </a:r>
          </a:p>
          <a:p>
            <a:pPr>
              <a:buNone/>
            </a:pPr>
            <a:r>
              <a:rPr lang="en-CA" b="1" dirty="0" smtClean="0"/>
              <a:t>	That’s </a:t>
            </a:r>
            <a:r>
              <a:rPr lang="en-CA" b="1" i="1" dirty="0" smtClean="0"/>
              <a:t>me</a:t>
            </a:r>
            <a:r>
              <a:rPr lang="en-CA" b="1" dirty="0" smtClean="0"/>
              <a:t>! Thought Norah. Turning to the wall to hide her blushing cheeks she mouthed, “I love you.” the revelation was still a shock – like a bursting out of her old skin and finding a fragile new one underneath. </a:t>
            </a:r>
            <a:endParaRPr lang="en-CA" b="1" dirty="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Sites used </a:t>
            </a:r>
            <a:endParaRPr lang="en-CA" dirty="0"/>
          </a:p>
        </p:txBody>
      </p:sp>
      <p:sp>
        <p:nvSpPr>
          <p:cNvPr id="3" name="Content Placeholder 2"/>
          <p:cNvSpPr>
            <a:spLocks noGrp="1"/>
          </p:cNvSpPr>
          <p:nvPr>
            <p:ph sz="quarter" idx="1"/>
          </p:nvPr>
        </p:nvSpPr>
        <p:spPr/>
        <p:txBody>
          <a:bodyPr>
            <a:normAutofit fontScale="92500"/>
          </a:bodyPr>
          <a:lstStyle/>
          <a:p>
            <a:r>
              <a:rPr lang="en-CA" dirty="0" smtClean="0">
                <a:hlinkClick r:id="rId2"/>
              </a:rPr>
              <a:t>http://1.bp.blogspot.com/_KTM0xOwrLT0/RqoRlMQ0HtI/AAAAAAAAFW4/h4MVBFqQ5nk/s320/looking%2Bat%2Bthe%2Bmoon.jpg</a:t>
            </a:r>
            <a:r>
              <a:rPr lang="en-CA" dirty="0" smtClean="0"/>
              <a:t> </a:t>
            </a:r>
          </a:p>
          <a:p>
            <a:r>
              <a:rPr lang="en-CA" dirty="0" smtClean="0">
                <a:hlinkClick r:id="rId3"/>
              </a:rPr>
              <a:t>http://www.kitpearson.com/slookingatmoon.jpg</a:t>
            </a:r>
            <a:r>
              <a:rPr lang="en-CA" dirty="0" smtClean="0"/>
              <a:t> </a:t>
            </a:r>
          </a:p>
          <a:p>
            <a:r>
              <a:rPr lang="en-CA" dirty="0" smtClean="0">
                <a:hlinkClick r:id="rId4"/>
              </a:rPr>
              <a:t>http://1.bp.blogspot.com/_dUXbPJlyHLo/S6Qa8zQbT-I/AAAAAAAAAMA/bG9bGTJt_XI/s320/Guests+of+War.jpg</a:t>
            </a:r>
            <a:r>
              <a:rPr lang="en-CA" dirty="0" smtClean="0"/>
              <a:t> </a:t>
            </a:r>
          </a:p>
          <a:p>
            <a:r>
              <a:rPr lang="en-CA" dirty="0" smtClean="0">
                <a:hlinkClick r:id="rId5"/>
              </a:rPr>
              <a:t>http://img1.fantasticfiction.co.uk/images/n61/n309854.jpg</a:t>
            </a:r>
            <a:r>
              <a:rPr lang="en-CA" dirty="0" smtClean="0"/>
              <a:t> </a:t>
            </a:r>
          </a:p>
          <a:p>
            <a:r>
              <a:rPr lang="en-CA" dirty="0" smtClean="0">
                <a:hlinkClick r:id="rId6"/>
              </a:rPr>
              <a:t>http://www.oshlib.ca/modules/oplphpccbw/index.php/images/175/j3-sky.jpg</a:t>
            </a:r>
            <a:r>
              <a:rPr lang="en-CA" dirty="0" smtClean="0"/>
              <a:t> </a:t>
            </a:r>
          </a:p>
          <a:p>
            <a:r>
              <a:rPr lang="en-CA" dirty="0" smtClean="0">
                <a:hlinkClick r:id="rId7"/>
              </a:rPr>
              <a:t>http://www.kitpearson.com/bio.html</a:t>
            </a:r>
            <a:r>
              <a:rPr lang="en-CA" dirty="0" smtClean="0"/>
              <a:t> </a:t>
            </a:r>
          </a:p>
          <a:p>
            <a:r>
              <a:rPr lang="en-CA" dirty="0" smtClean="0">
                <a:hlinkClick r:id="rId8"/>
              </a:rPr>
              <a:t>http://www.kitpearson.com/kitwithdogs.jpg</a:t>
            </a:r>
            <a:r>
              <a:rPr lang="en-CA" dirty="0" smtClean="0"/>
              <a:t> </a:t>
            </a:r>
          </a:p>
        </p:txBody>
      </p:sp>
    </p:spTree>
  </p:cSld>
  <p:clrMapOvr>
    <a:masterClrMapping/>
  </p:clrMapOvr>
  <p:transition>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1714488"/>
            <a:ext cx="7772400" cy="1571628"/>
          </a:xfrm>
          <a:solidFill>
            <a:srgbClr val="27E92C"/>
          </a:solidFill>
          <a:ln w="76200">
            <a:noFill/>
          </a:ln>
          <a:effectLst>
            <a:reflection blurRad="6350" stA="50000" endA="300" endPos="55500" dist="50800" dir="5400000" sy="-100000" algn="bl" rotWithShape="0"/>
          </a:effectLst>
          <a:scene3d>
            <a:camera prst="orthographicFront">
              <a:rot lat="0" lon="0" rev="0"/>
            </a:camera>
            <a:lightRig rig="glow" dir="t">
              <a:rot lat="0" lon="0" rev="14100000"/>
            </a:lightRig>
          </a:scene3d>
          <a:sp3d prstMaterial="softEdge">
            <a:bevelT w="127000" prst="artDeco"/>
          </a:sp3d>
        </p:spPr>
        <p:txBody>
          <a:bodyPr>
            <a:noAutofit/>
          </a:bodyPr>
          <a:lstStyle/>
          <a:p>
            <a:pPr algn="ctr"/>
            <a:r>
              <a:rPr lang="en-CA" sz="10000" dirty="0" smtClean="0"/>
              <a:t>The end </a:t>
            </a:r>
            <a:endParaRPr lang="en-CA" sz="10000" dirty="0"/>
          </a:p>
        </p:txBody>
      </p:sp>
    </p:spTree>
  </p:cSld>
  <p:clrMapOvr>
    <a:masterClrMapping/>
  </p:clrMapOvr>
  <p:transition spd="slow">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514988" cy="1143000"/>
          </a:xfrm>
        </p:spPr>
        <p:txBody>
          <a:bodyPr>
            <a:normAutofit fontScale="90000"/>
          </a:bodyPr>
          <a:lstStyle/>
          <a:p>
            <a:r>
              <a:rPr lang="en-CA" dirty="0" smtClean="0"/>
              <a:t>Who is kit Pearson? </a:t>
            </a:r>
            <a:endParaRPr lang="en-CA" dirty="0"/>
          </a:p>
        </p:txBody>
      </p:sp>
      <p:sp>
        <p:nvSpPr>
          <p:cNvPr id="3" name="Content Placeholder 2"/>
          <p:cNvSpPr>
            <a:spLocks noGrp="1"/>
          </p:cNvSpPr>
          <p:nvPr>
            <p:ph sz="quarter" idx="1"/>
          </p:nvPr>
        </p:nvSpPr>
        <p:spPr>
          <a:xfrm>
            <a:off x="0" y="1590700"/>
            <a:ext cx="8686800" cy="5410200"/>
          </a:xfrm>
        </p:spPr>
        <p:txBody>
          <a:bodyPr>
            <a:normAutofit lnSpcReduction="10000"/>
          </a:bodyPr>
          <a:lstStyle/>
          <a:p>
            <a:r>
              <a:rPr lang="en-CA" b="1" dirty="0" smtClean="0"/>
              <a:t>Kit Pearson was a child with two younger brothers, Ron and Ian. Pearson always found great comfort in reading as she was very shy. When kit was eight her family moved to Vancouver and lived there for four great years. She liked the sea and the mountains and made many friends, but when she turned thirteen her family moved back to Edmonton and once again she felt out of place and started to read to fill up the time. One of her inspiring books was </a:t>
            </a:r>
            <a:r>
              <a:rPr lang="en-CA" b="1" u="sng" dirty="0" smtClean="0"/>
              <a:t>Emily of New Moon </a:t>
            </a:r>
            <a:r>
              <a:rPr lang="en-CA" b="1" dirty="0" smtClean="0"/>
              <a:t>which inspired her to become a writer. For high school she went back to Vancouver and attended a boarding school where she made many friends. After university she became a librarian. After publishing her first book she could write full time and for the next twenty years she settled down in Vancouver to write. After a while she moved to Victoria with a friend and continued to write. Some of her books included </a:t>
            </a:r>
            <a:r>
              <a:rPr lang="en-CA" b="1" u="sng" dirty="0" smtClean="0"/>
              <a:t>The Daring Game, A handful of time, The guest of war trilogy, Awake and Dreaming, A perfect Gentle Knight, </a:t>
            </a:r>
            <a:r>
              <a:rPr lang="en-CA" b="1" dirty="0" smtClean="0"/>
              <a:t>and much, much, more. </a:t>
            </a:r>
            <a:endParaRPr lang="en-CA" b="1" dirty="0"/>
          </a:p>
        </p:txBody>
      </p:sp>
      <p:pic>
        <p:nvPicPr>
          <p:cNvPr id="14338" name="Picture 2" descr="http://www.kitpearson.com/kitwithdogs.jpg"/>
          <p:cNvPicPr>
            <a:picLocks noChangeAspect="1" noChangeArrowheads="1"/>
          </p:cNvPicPr>
          <p:nvPr/>
        </p:nvPicPr>
        <p:blipFill>
          <a:blip r:embed="rId2" cstate="print"/>
          <a:srcRect/>
          <a:stretch>
            <a:fillRect/>
          </a:stretch>
        </p:blipFill>
        <p:spPr bwMode="auto">
          <a:xfrm>
            <a:off x="7358082" y="71438"/>
            <a:ext cx="1571636" cy="1571612"/>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714356"/>
          </a:xfrm>
        </p:spPr>
        <p:txBody>
          <a:bodyPr>
            <a:normAutofit fontScale="90000"/>
          </a:bodyPr>
          <a:lstStyle/>
          <a:p>
            <a:r>
              <a:rPr lang="en-CA" sz="3800" dirty="0" smtClean="0"/>
              <a:t>The guest of war trilogy  </a:t>
            </a:r>
            <a:endParaRPr lang="en-CA" sz="3800" dirty="0"/>
          </a:p>
        </p:txBody>
      </p:sp>
      <p:pic>
        <p:nvPicPr>
          <p:cNvPr id="4" name="Picture 10" descr="http://1.bp.blogspot.com/_dUXbPJlyHLo/S6Qa8zQbT-I/AAAAAAAAAMA/bG9bGTJt_XI/s320/Guests+of+War.jpg"/>
          <p:cNvPicPr>
            <a:picLocks noChangeAspect="1" noChangeArrowheads="1"/>
          </p:cNvPicPr>
          <p:nvPr/>
        </p:nvPicPr>
        <p:blipFill>
          <a:blip r:embed="rId2" cstate="print"/>
          <a:srcRect/>
          <a:stretch>
            <a:fillRect/>
          </a:stretch>
        </p:blipFill>
        <p:spPr bwMode="auto">
          <a:xfrm>
            <a:off x="142844" y="642918"/>
            <a:ext cx="2143140" cy="3429024"/>
          </a:xfrm>
          <a:prstGeom prst="rect">
            <a:avLst/>
          </a:prstGeom>
          <a:noFill/>
        </p:spPr>
      </p:pic>
      <p:pic>
        <p:nvPicPr>
          <p:cNvPr id="5" name="Picture 2" descr="http://t3.gstatic.com/images?q=tbn:hk57D91q-8Da6M:http://bp0.blogger.com/_KTM0xOwrLT0/RqoRlMQ0HtI/AAAAAAAAFW4/h4MVBFqQ5nk/s320/looking%2Bat%2Bthe%2Bmoon.jpg">
            <a:hlinkClick r:id="rId3"/>
          </p:cNvPr>
          <p:cNvPicPr>
            <a:picLocks noChangeAspect="1" noChangeArrowheads="1"/>
          </p:cNvPicPr>
          <p:nvPr/>
        </p:nvPicPr>
        <p:blipFill>
          <a:blip r:embed="rId4" cstate="print"/>
          <a:srcRect/>
          <a:stretch>
            <a:fillRect/>
          </a:stretch>
        </p:blipFill>
        <p:spPr bwMode="auto">
          <a:xfrm>
            <a:off x="4357686" y="1785926"/>
            <a:ext cx="2071702" cy="3452840"/>
          </a:xfrm>
          <a:prstGeom prst="rect">
            <a:avLst/>
          </a:prstGeom>
          <a:noFill/>
        </p:spPr>
      </p:pic>
      <p:pic>
        <p:nvPicPr>
          <p:cNvPr id="112642" name="Picture 2" descr="http://t3.gstatic.com/images?q=tbn:Wt_LIBkFjucHHM:http://img1.fantasticfiction.co.uk/images/n61/n309857.jpg">
            <a:hlinkClick r:id="rId5"/>
          </p:cNvPr>
          <p:cNvPicPr>
            <a:picLocks noChangeAspect="1" noChangeArrowheads="1"/>
          </p:cNvPicPr>
          <p:nvPr/>
        </p:nvPicPr>
        <p:blipFill>
          <a:blip r:embed="rId6" cstate="print"/>
          <a:srcRect/>
          <a:stretch>
            <a:fillRect/>
          </a:stretch>
        </p:blipFill>
        <p:spPr bwMode="auto">
          <a:xfrm>
            <a:off x="2428860" y="1214422"/>
            <a:ext cx="1773220" cy="3115116"/>
          </a:xfrm>
          <a:prstGeom prst="rect">
            <a:avLst/>
          </a:prstGeom>
          <a:noFill/>
        </p:spPr>
      </p:pic>
      <p:pic>
        <p:nvPicPr>
          <p:cNvPr id="112644" name="Picture 4" descr="http://img1.fantasticfiction.co.uk/images/n61/n309854.jpg"/>
          <p:cNvPicPr>
            <a:picLocks noChangeAspect="1" noChangeArrowheads="1"/>
          </p:cNvPicPr>
          <p:nvPr/>
        </p:nvPicPr>
        <p:blipFill>
          <a:blip r:embed="rId7" cstate="print"/>
          <a:srcRect/>
          <a:stretch>
            <a:fillRect/>
          </a:stretch>
        </p:blipFill>
        <p:spPr bwMode="auto">
          <a:xfrm>
            <a:off x="6643702" y="2285992"/>
            <a:ext cx="2365360" cy="4050274"/>
          </a:xfrm>
          <a:prstGeom prst="rect">
            <a:avLst/>
          </a:prstGeom>
          <a:noFill/>
        </p:spPr>
      </p:pic>
      <p:cxnSp>
        <p:nvCxnSpPr>
          <p:cNvPr id="9" name="Straight Connector 8"/>
          <p:cNvCxnSpPr/>
          <p:nvPr/>
        </p:nvCxnSpPr>
        <p:spPr>
          <a:xfrm>
            <a:off x="142844" y="4286256"/>
            <a:ext cx="2143140"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0" name="Straight Connector 9"/>
          <p:cNvCxnSpPr/>
          <p:nvPr/>
        </p:nvCxnSpPr>
        <p:spPr>
          <a:xfrm>
            <a:off x="2285984" y="4500570"/>
            <a:ext cx="1714512"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1" name="Straight Connector 10"/>
          <p:cNvCxnSpPr/>
          <p:nvPr/>
        </p:nvCxnSpPr>
        <p:spPr>
          <a:xfrm>
            <a:off x="4000496" y="5429264"/>
            <a:ext cx="2428892"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2" name="Straight Connector 11"/>
          <p:cNvCxnSpPr/>
          <p:nvPr/>
        </p:nvCxnSpPr>
        <p:spPr>
          <a:xfrm>
            <a:off x="6429388" y="6429396"/>
            <a:ext cx="2571768"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9" name="Straight Connector 18"/>
          <p:cNvCxnSpPr/>
          <p:nvPr/>
        </p:nvCxnSpPr>
        <p:spPr>
          <a:xfrm rot="5400000">
            <a:off x="2178827" y="4393413"/>
            <a:ext cx="214314"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21" name="Straight Connector 20"/>
          <p:cNvCxnSpPr/>
          <p:nvPr/>
        </p:nvCxnSpPr>
        <p:spPr>
          <a:xfrm rot="5400000">
            <a:off x="3536149" y="4964917"/>
            <a:ext cx="928694"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25" name="Straight Connector 24"/>
          <p:cNvCxnSpPr/>
          <p:nvPr/>
        </p:nvCxnSpPr>
        <p:spPr>
          <a:xfrm rot="5400000">
            <a:off x="5929322" y="5929330"/>
            <a:ext cx="1000132"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29" name="Straight Connector 28"/>
          <p:cNvCxnSpPr/>
          <p:nvPr/>
        </p:nvCxnSpPr>
        <p:spPr>
          <a:xfrm rot="5400000">
            <a:off x="2178827" y="821513"/>
            <a:ext cx="500066"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33" name="Straight Connector 32"/>
          <p:cNvCxnSpPr/>
          <p:nvPr/>
        </p:nvCxnSpPr>
        <p:spPr>
          <a:xfrm>
            <a:off x="6643702" y="2143116"/>
            <a:ext cx="2357454"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34" name="Straight Connector 33"/>
          <p:cNvCxnSpPr/>
          <p:nvPr/>
        </p:nvCxnSpPr>
        <p:spPr>
          <a:xfrm>
            <a:off x="4286248" y="1643050"/>
            <a:ext cx="2357454"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35" name="Straight Connector 34"/>
          <p:cNvCxnSpPr/>
          <p:nvPr/>
        </p:nvCxnSpPr>
        <p:spPr>
          <a:xfrm>
            <a:off x="2428860" y="1071546"/>
            <a:ext cx="1857388"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36" name="Straight Connector 35"/>
          <p:cNvCxnSpPr/>
          <p:nvPr/>
        </p:nvCxnSpPr>
        <p:spPr>
          <a:xfrm>
            <a:off x="142844" y="571480"/>
            <a:ext cx="2286016"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42" name="Straight Connector 41"/>
          <p:cNvCxnSpPr/>
          <p:nvPr/>
        </p:nvCxnSpPr>
        <p:spPr>
          <a:xfrm rot="5400000">
            <a:off x="4000496" y="1357298"/>
            <a:ext cx="571504"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46" name="Straight Connector 45"/>
          <p:cNvCxnSpPr/>
          <p:nvPr/>
        </p:nvCxnSpPr>
        <p:spPr>
          <a:xfrm rot="5400000">
            <a:off x="6393669" y="1893083"/>
            <a:ext cx="500066"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52" name="Straight Connector 51"/>
          <p:cNvCxnSpPr/>
          <p:nvPr/>
        </p:nvCxnSpPr>
        <p:spPr>
          <a:xfrm rot="5400000">
            <a:off x="-1714544" y="2428868"/>
            <a:ext cx="3714776"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54" name="Straight Connector 53"/>
          <p:cNvCxnSpPr/>
          <p:nvPr/>
        </p:nvCxnSpPr>
        <p:spPr>
          <a:xfrm rot="5400000">
            <a:off x="6858016" y="4286256"/>
            <a:ext cx="4286280" cy="0"/>
          </a:xfrm>
          <a:prstGeom prst="line">
            <a:avLst/>
          </a:prstGeom>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664532">
            <a:off x="1080395" y="1901560"/>
            <a:ext cx="7867512" cy="1143000"/>
          </a:xfrm>
          <a:gradFill>
            <a:gsLst>
              <a:gs pos="0">
                <a:srgbClr val="03D4A8"/>
              </a:gs>
              <a:gs pos="25000">
                <a:srgbClr val="21D6E0"/>
              </a:gs>
              <a:gs pos="75000">
                <a:srgbClr val="0087E6"/>
              </a:gs>
              <a:gs pos="100000">
                <a:srgbClr val="005CBF"/>
              </a:gs>
            </a:gsLst>
            <a:lin ang="5400000" scaled="0"/>
          </a:gradFill>
          <a:ln w="76200">
            <a:solidFill>
              <a:schemeClr val="accent6">
                <a:lumMod val="75000"/>
              </a:schemeClr>
            </a:solidFill>
          </a:ln>
          <a:scene3d>
            <a:camera prst="perspectiveHeroicExtremeRightFacing"/>
            <a:lightRig rig="threePt" dir="t"/>
          </a:scene3d>
        </p:spPr>
        <p:txBody>
          <a:bodyPr>
            <a:noAutofit/>
          </a:bodyPr>
          <a:lstStyle/>
          <a:p>
            <a:pPr algn="ctr"/>
            <a:r>
              <a:rPr lang="en-CA" sz="5000" dirty="0" smtClean="0"/>
              <a:t>Main Characters </a:t>
            </a:r>
            <a:endParaRPr lang="en-CA" sz="5000" dirty="0"/>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Norah stoakes </a:t>
            </a:r>
            <a:endParaRPr lang="en-CA" dirty="0"/>
          </a:p>
        </p:txBody>
      </p:sp>
      <p:sp>
        <p:nvSpPr>
          <p:cNvPr id="3" name="Content Placeholder 2"/>
          <p:cNvSpPr>
            <a:spLocks noGrp="1"/>
          </p:cNvSpPr>
          <p:nvPr>
            <p:ph sz="quarter" idx="1"/>
          </p:nvPr>
        </p:nvSpPr>
        <p:spPr/>
        <p:txBody>
          <a:bodyPr/>
          <a:lstStyle/>
          <a:p>
            <a:r>
              <a:rPr lang="en-CA" b="1" dirty="0" smtClean="0"/>
              <a:t>Norah Stoakes is a thirteen year old. She used to live in London, at least up until the second world war. Then she and her brother Gavin took a ship three years ago to Canada to become war guest of a family. Aunt Florence and Aunt Mary take them in. Norah doesn’t want to fall in love, or grow up. All she really wants is to go back to London to live with her family and friends.  </a:t>
            </a:r>
            <a:endParaRPr lang="en-CA" b="1" dirty="0"/>
          </a:p>
        </p:txBody>
      </p:sp>
    </p:spTree>
  </p:cSld>
  <p:clrMapOvr>
    <a:masterClrMapping/>
  </p:clrMapOvr>
  <p:transition spd="slow">
    <p:cover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Gavin Stoakes </a:t>
            </a:r>
            <a:endParaRPr lang="en-CA" dirty="0"/>
          </a:p>
        </p:txBody>
      </p:sp>
      <p:sp>
        <p:nvSpPr>
          <p:cNvPr id="3" name="Content Placeholder 2"/>
          <p:cNvSpPr>
            <a:spLocks noGrp="1"/>
          </p:cNvSpPr>
          <p:nvPr>
            <p:ph sz="quarter" idx="1"/>
          </p:nvPr>
        </p:nvSpPr>
        <p:spPr/>
        <p:txBody>
          <a:bodyPr/>
          <a:lstStyle/>
          <a:p>
            <a:r>
              <a:rPr lang="en-CA" b="1" dirty="0" smtClean="0"/>
              <a:t>Gavin is Norah's eight year old little brother. Because he came to Canada when he was only five, he barely remembers London and his mum and dad. Gavin has a stuffed elephant named creature which he loves dearly. Gavin practically considers Aunt Florence and Aunt Mary his own family. </a:t>
            </a:r>
            <a:endParaRPr lang="en-CA" b="1" dirty="0"/>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Andrew Ogilvie </a:t>
            </a:r>
            <a:endParaRPr lang="en-CA" dirty="0"/>
          </a:p>
        </p:txBody>
      </p:sp>
      <p:sp>
        <p:nvSpPr>
          <p:cNvPr id="3" name="Content Placeholder 2"/>
          <p:cNvSpPr>
            <a:spLocks noGrp="1"/>
          </p:cNvSpPr>
          <p:nvPr>
            <p:ph sz="quarter" idx="1"/>
          </p:nvPr>
        </p:nvSpPr>
        <p:spPr/>
        <p:txBody>
          <a:bodyPr/>
          <a:lstStyle/>
          <a:p>
            <a:r>
              <a:rPr lang="en-CA" b="1" dirty="0" smtClean="0"/>
              <a:t>Andrew is one of Aunt Florence's Grandson’s and nineteen. Norah can’t help but fall in love for the first time with him. He has the perfect gray-green eyes, a tan, and wavy brown hair. Andrew hasn’t been to Gairloch since he was little, and can’t wait to see his family and cousins. Andrew, being nineteen, is expected to go and fight in the war but all he wants is to be a famous actor. </a:t>
            </a:r>
            <a:endParaRPr lang="en-CA" b="1" dirty="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Aunt Florence </a:t>
            </a:r>
            <a:endParaRPr lang="en-CA" dirty="0"/>
          </a:p>
        </p:txBody>
      </p:sp>
      <p:sp>
        <p:nvSpPr>
          <p:cNvPr id="3" name="Content Placeholder 2"/>
          <p:cNvSpPr>
            <a:spLocks noGrp="1"/>
          </p:cNvSpPr>
          <p:nvPr>
            <p:ph sz="quarter" idx="1"/>
          </p:nvPr>
        </p:nvSpPr>
        <p:spPr>
          <a:xfrm>
            <a:off x="785786" y="2071678"/>
            <a:ext cx="7772400" cy="4572000"/>
          </a:xfrm>
        </p:spPr>
        <p:txBody>
          <a:bodyPr/>
          <a:lstStyle/>
          <a:p>
            <a:r>
              <a:rPr lang="en-CA" b="1" dirty="0" smtClean="0"/>
              <a:t>Aunt Florence took Gavin and Norah in as war guests and is very wealthy. She treats them like her own children and brings them to Gairloch for the annual family reunion every summer. Aunt Florence can be strict at times but all in all has their best intentions at heart.</a:t>
            </a:r>
            <a:endParaRPr lang="en-CA" b="1" dirty="0"/>
          </a:p>
        </p:txBody>
      </p:sp>
    </p:spTree>
  </p:cSld>
  <p:clrMapOvr>
    <a:masterClrMapping/>
  </p:clrMapOvr>
  <p:transition spd="slow">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Aunt Catherine </a:t>
            </a:r>
            <a:endParaRPr lang="en-CA" dirty="0"/>
          </a:p>
        </p:txBody>
      </p:sp>
      <p:sp>
        <p:nvSpPr>
          <p:cNvPr id="3" name="Content Placeholder 2"/>
          <p:cNvSpPr>
            <a:spLocks noGrp="1"/>
          </p:cNvSpPr>
          <p:nvPr>
            <p:ph sz="quarter" idx="1"/>
          </p:nvPr>
        </p:nvSpPr>
        <p:spPr/>
        <p:txBody>
          <a:bodyPr/>
          <a:lstStyle/>
          <a:p>
            <a:r>
              <a:rPr lang="en-CA" b="1" dirty="0" smtClean="0"/>
              <a:t>Aunt Catherine is Norah’s favourite aunt. She is sort of like Norah – an outsider. She was married into the family and went to London for a while so she has a slight British accent. In a way Norah and her are very alike. </a:t>
            </a:r>
            <a:endParaRPr lang="en-CA" b="1" dirty="0"/>
          </a:p>
        </p:txBody>
      </p:sp>
    </p:spTree>
  </p:cSld>
  <p:clrMapOvr>
    <a:masterClrMapping/>
  </p:clrMapOvr>
  <p:transition spd="slow">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ustom 7">
      <a:dk1>
        <a:srgbClr val="5EA226"/>
      </a:dk1>
      <a:lt1>
        <a:srgbClr val="51D9FF"/>
      </a:lt1>
      <a:dk2>
        <a:srgbClr val="1F360C"/>
      </a:dk2>
      <a:lt2>
        <a:srgbClr val="C1E1FF"/>
      </a:lt2>
      <a:accent1>
        <a:srgbClr val="1F360C"/>
      </a:accent1>
      <a:accent2>
        <a:srgbClr val="00ADDC"/>
      </a:accent2>
      <a:accent3>
        <a:srgbClr val="ED4493"/>
      </a:accent3>
      <a:accent4>
        <a:srgbClr val="87D447"/>
      </a:accent4>
      <a:accent5>
        <a:srgbClr val="5FE7D5"/>
      </a:accent5>
      <a:accent6>
        <a:srgbClr val="7030A0"/>
      </a:accent6>
      <a:hlink>
        <a:srgbClr val="002060"/>
      </a:hlink>
      <a:folHlink>
        <a:srgbClr val="003E75"/>
      </a:folHlink>
    </a:clrScheme>
    <a:fontScheme name="Custom 11">
      <a:majorFont>
        <a:latin typeface="Stencil"/>
        <a:ea typeface=""/>
        <a:cs typeface=""/>
      </a:majorFont>
      <a:minorFont>
        <a:latin typeface="Pristina"/>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123</TotalTime>
  <Words>884</Words>
  <Application>Microsoft Office PowerPoint</Application>
  <PresentationFormat>On-screen Show (4:3)</PresentationFormat>
  <Paragraphs>36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Equity</vt:lpstr>
      <vt:lpstr>Looking at the Moon </vt:lpstr>
      <vt:lpstr>Who is kit Pearson? </vt:lpstr>
      <vt:lpstr>The guest of war trilogy  </vt:lpstr>
      <vt:lpstr>Main Characters </vt:lpstr>
      <vt:lpstr>Norah stoakes </vt:lpstr>
      <vt:lpstr>Gavin Stoakes </vt:lpstr>
      <vt:lpstr>Andrew Ogilvie </vt:lpstr>
      <vt:lpstr>Aunt Florence </vt:lpstr>
      <vt:lpstr>Aunt Catherine </vt:lpstr>
      <vt:lpstr>Aunt Mary </vt:lpstr>
      <vt:lpstr>Uncle reg </vt:lpstr>
      <vt:lpstr>Summary </vt:lpstr>
      <vt:lpstr>Excerpt from the book </vt:lpstr>
      <vt:lpstr>Sites used </vt:lpstr>
      <vt:lpstr>The end </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kirchmm</dc:creator>
  <cp:lastModifiedBy>kirchmm</cp:lastModifiedBy>
  <cp:revision>15</cp:revision>
  <dcterms:created xsi:type="dcterms:W3CDTF">2010-06-02T23:42:26Z</dcterms:created>
  <dcterms:modified xsi:type="dcterms:W3CDTF">2010-06-03T20:33:31Z</dcterms:modified>
</cp:coreProperties>
</file>